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1" r:id="rId3"/>
    <p:sldId id="263" r:id="rId4"/>
    <p:sldId id="257" r:id="rId5"/>
    <p:sldId id="262" r:id="rId6"/>
    <p:sldId id="260" r:id="rId7"/>
    <p:sldId id="259" r:id="rId8"/>
    <p:sldId id="258" r:id="rId9"/>
    <p:sldId id="264" r:id="rId10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576" autoAdjust="0"/>
  </p:normalViewPr>
  <p:slideViewPr>
    <p:cSldViewPr>
      <p:cViewPr varScale="1">
        <p:scale>
          <a:sx n="71" d="100"/>
          <a:sy n="71" d="100"/>
        </p:scale>
        <p:origin x="-48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Título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7" name="16 Subtítulo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30" name="2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27" name="2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Recortar y redondear rectángulo de esquina sencilla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11 Triángulo rectángulo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10" name="9 Forma libre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10 Forma libre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Forma libre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7 Forma libre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8 Marcador de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0" name="29 Marcador de texto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82A2BF0-2EF0-49B9-9E2C-866182B6402C}" type="datetimeFigureOut">
              <a:rPr lang="es-CO" smtClean="0"/>
              <a:t>13/09/2010</a:t>
            </a:fld>
            <a:endParaRPr lang="es-CO"/>
          </a:p>
        </p:txBody>
      </p:sp>
      <p:sp>
        <p:nvSpPr>
          <p:cNvPr id="22" name="21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18" name="17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2CFC1857-9FBB-470C-862C-614B34FCEBFD}" type="slidenum">
              <a:rPr lang="es-CO" smtClean="0"/>
              <a:t>‹Nº›</a:t>
            </a:fld>
            <a:endParaRPr lang="es-CO"/>
          </a:p>
        </p:txBody>
      </p:sp>
      <p:grpSp>
        <p:nvGrpSpPr>
          <p:cNvPr id="2" name="1 Grupo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11 Forma libre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12 Forma libre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39552" y="1124744"/>
            <a:ext cx="7851648" cy="2232248"/>
          </a:xfrm>
        </p:spPr>
        <p:txBody>
          <a:bodyPr/>
          <a:lstStyle/>
          <a:p>
            <a:r>
              <a:rPr lang="es-CO" dirty="0" smtClean="0"/>
              <a:t>Estructura While-do While</a:t>
            </a:r>
            <a:endParaRPr lang="es-CO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95536" y="404664"/>
            <a:ext cx="8229600" cy="936104"/>
          </a:xfrm>
        </p:spPr>
        <p:txBody>
          <a:bodyPr/>
          <a:lstStyle/>
          <a:p>
            <a:pPr algn="ctr"/>
            <a:r>
              <a:rPr lang="es-CO" b="1" dirty="0" smtClean="0"/>
              <a:t>While</a:t>
            </a:r>
            <a:endParaRPr lang="es-CO" b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2420888"/>
            <a:ext cx="8229600" cy="3903712"/>
          </a:xfrm>
        </p:spPr>
        <p:txBody>
          <a:bodyPr>
            <a:normAutofit/>
          </a:bodyPr>
          <a:lstStyle/>
          <a:p>
            <a:r>
              <a:rPr lang="es-CO" sz="2800" dirty="0" smtClean="0"/>
              <a:t>En este ciclo el cuerpo de instrucciones se ejecuta mientras una condición permanezca como verdadera en el momento en que la condición se convierte en falsa el ciclo termina. </a:t>
            </a:r>
          </a:p>
          <a:p>
            <a:pPr>
              <a:buNone/>
            </a:pPr>
            <a:endParaRPr lang="es-CO" sz="2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s-CO" dirty="0" smtClean="0"/>
              <a:t>Objetivo</a:t>
            </a:r>
            <a:endParaRPr lang="es-CO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67544" y="2996952"/>
            <a:ext cx="8229600" cy="1781552"/>
          </a:xfrm>
        </p:spPr>
        <p:txBody>
          <a:bodyPr>
            <a:normAutofit/>
          </a:bodyPr>
          <a:lstStyle/>
          <a:p>
            <a:r>
              <a:rPr lang="es-CO" sz="2800" dirty="0" smtClean="0"/>
              <a:t>Le permite al programador  definir si se repite una acción, en tal que la condición sea verdadera </a:t>
            </a:r>
            <a:endParaRPr lang="es-CO" sz="28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s-CO" b="1" dirty="0" smtClean="0"/>
              <a:t>Sintaxis</a:t>
            </a:r>
            <a:endParaRPr lang="es-CO" b="1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s-CO" dirty="0" smtClean="0"/>
              <a:t> Su formato general es : </a:t>
            </a:r>
          </a:p>
          <a:p>
            <a:pPr>
              <a:buNone/>
            </a:pPr>
            <a:endParaRPr lang="es-CO" dirty="0" smtClean="0"/>
          </a:p>
          <a:p>
            <a:pPr>
              <a:buNone/>
            </a:pPr>
            <a:r>
              <a:rPr lang="es-CO" dirty="0" smtClean="0"/>
              <a:t>   cargar o inicializar variable de condición; </a:t>
            </a:r>
          </a:p>
          <a:p>
            <a:pPr>
              <a:buNone/>
            </a:pPr>
            <a:r>
              <a:rPr lang="es-CO" dirty="0" smtClean="0"/>
              <a:t>   while(condición) </a:t>
            </a:r>
          </a:p>
          <a:p>
            <a:pPr>
              <a:buNone/>
            </a:pPr>
            <a:r>
              <a:rPr lang="es-CO" dirty="0" smtClean="0"/>
              <a:t>  { </a:t>
            </a:r>
          </a:p>
          <a:p>
            <a:pPr>
              <a:buNone/>
            </a:pPr>
            <a:r>
              <a:rPr lang="es-CO" dirty="0" smtClean="0"/>
              <a:t>   grupo cierto de instrucciones; </a:t>
            </a:r>
          </a:p>
          <a:p>
            <a:pPr>
              <a:buNone/>
            </a:pPr>
            <a:r>
              <a:rPr lang="es-CO" dirty="0" smtClean="0"/>
              <a:t>   instrucción (es) para salir del ciclo; </a:t>
            </a:r>
          </a:p>
          <a:p>
            <a:pPr>
              <a:buNone/>
            </a:pPr>
            <a:r>
              <a:rPr lang="es-CO" dirty="0" smtClean="0"/>
              <a:t>   }; </a:t>
            </a:r>
            <a:endParaRPr lang="es-CO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39552" y="908720"/>
            <a:ext cx="8157592" cy="926976"/>
          </a:xfrm>
        </p:spPr>
        <p:txBody>
          <a:bodyPr>
            <a:normAutofit fontScale="90000"/>
          </a:bodyPr>
          <a:lstStyle/>
          <a:p>
            <a:pPr algn="ctr"/>
            <a:r>
              <a:rPr lang="es-CO" b="1" dirty="0" smtClean="0"/>
              <a:t>Instrucción do-while</a:t>
            </a:r>
            <a:r>
              <a:rPr lang="es-CO" dirty="0" smtClean="0"/>
              <a:t/>
            </a:r>
            <a:br>
              <a:rPr lang="es-CO" dirty="0" smtClean="0"/>
            </a:br>
            <a:endParaRPr lang="es-CO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s-CO" dirty="0" smtClean="0"/>
              <a:t> </a:t>
            </a:r>
          </a:p>
          <a:p>
            <a:pPr>
              <a:buNone/>
            </a:pPr>
            <a:r>
              <a:rPr lang="es-CO" dirty="0" smtClean="0"/>
              <a:t>La instrucción</a:t>
            </a:r>
            <a:r>
              <a:rPr lang="es-CO" b="1" dirty="0" smtClean="0"/>
              <a:t> do-while</a:t>
            </a:r>
            <a:r>
              <a:rPr lang="es-CO" dirty="0" smtClean="0"/>
              <a:t> es una variante del</a:t>
            </a:r>
            <a:r>
              <a:rPr lang="es-CO" b="1" dirty="0" smtClean="0"/>
              <a:t> while </a:t>
            </a:r>
            <a:r>
              <a:rPr lang="es-CO" dirty="0" smtClean="0"/>
              <a:t>que se usa así:</a:t>
            </a:r>
          </a:p>
          <a:p>
            <a:pPr>
              <a:buNone/>
            </a:pPr>
            <a:r>
              <a:rPr lang="es-CO" dirty="0" smtClean="0"/>
              <a:t> </a:t>
            </a:r>
          </a:p>
          <a:p>
            <a:pPr>
              <a:buNone/>
            </a:pPr>
            <a:r>
              <a:rPr lang="es-CO" b="1" dirty="0" smtClean="0"/>
              <a:t>	do</a:t>
            </a:r>
            <a:endParaRPr lang="es-CO" dirty="0" smtClean="0"/>
          </a:p>
          <a:p>
            <a:pPr>
              <a:buNone/>
            </a:pPr>
            <a:r>
              <a:rPr lang="es-CO" dirty="0" smtClean="0"/>
              <a:t>		&lt;instrucciones&gt;</a:t>
            </a:r>
          </a:p>
          <a:p>
            <a:pPr>
              <a:buNone/>
            </a:pPr>
            <a:r>
              <a:rPr lang="es-CO" dirty="0" smtClean="0"/>
              <a:t>	</a:t>
            </a:r>
            <a:r>
              <a:rPr lang="es-CO" b="1" dirty="0" smtClean="0"/>
              <a:t>while(</a:t>
            </a:r>
            <a:r>
              <a:rPr lang="es-CO" dirty="0" smtClean="0"/>
              <a:t>&lt;condición&gt;</a:t>
            </a:r>
            <a:r>
              <a:rPr lang="es-CO" b="1" dirty="0" smtClean="0"/>
              <a:t>);</a:t>
            </a:r>
            <a:endParaRPr lang="es-CO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idx="1"/>
          </p:nvPr>
        </p:nvSpPr>
        <p:spPr bwMode="auto">
          <a:xfrm>
            <a:off x="611560" y="1196752"/>
            <a:ext cx="8003232" cy="44012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La única diferencia del significado de</a:t>
            </a:r>
            <a:r>
              <a:rPr kumimoji="0" lang="es-CO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do-while 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respecto al de</a:t>
            </a:r>
            <a:r>
              <a:rPr kumimoji="0" lang="es-CO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while 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es que en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vez de evaluar primero la condición y ejecutar 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&lt;instrucciones&gt;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sólo si es cierta,</a:t>
            </a:r>
            <a:r>
              <a:rPr kumimoji="0" lang="es-CO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s-CO" sz="2800" b="1" dirty="0" smtClean="0">
                <a:latin typeface="Arial" pitchFamily="34" charset="0"/>
                <a:ea typeface="Times New Roman" pitchFamily="18" charset="0"/>
                <a:cs typeface="Arial" pitchFamily="34" charset="0"/>
              </a:rPr>
              <a:t>d</a:t>
            </a:r>
            <a:r>
              <a:rPr kumimoji="0" lang="es-CO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o-while 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primero ejecuta las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&lt;instrucciones&gt; 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y luego mira la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 &lt;condici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/>
                <a:ea typeface="Times New Roman" pitchFamily="18" charset="0"/>
                <a:cs typeface="Arial" pitchFamily="34" charset="0"/>
              </a:rPr>
              <a:t>ó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n&gt; 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para ver si se ha de repetir la ejecución de las mismas.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Por lo demás ambas instrucciones son iguales, e incluso también puede incluirse </a:t>
            </a:r>
            <a:r>
              <a:rPr kumimoji="0" lang="es-CO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break; 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y </a:t>
            </a:r>
            <a:r>
              <a:rPr kumimoji="0" lang="es-CO" sz="2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continue</a:t>
            </a:r>
            <a:r>
              <a:rPr kumimoji="0" lang="es-CO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;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entre las 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&lt;instrucciones&gt; 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del </a:t>
            </a:r>
            <a:r>
              <a:rPr kumimoji="0" lang="es-CO" sz="2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do-while</a:t>
            </a:r>
            <a:r>
              <a:rPr kumimoji="0" lang="es-CO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.</a:t>
            </a:r>
            <a:endParaRPr kumimoji="0" lang="es-CO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67544" y="1988840"/>
            <a:ext cx="8229600" cy="2520280"/>
          </a:xfrm>
        </p:spPr>
        <p:txBody>
          <a:bodyPr/>
          <a:lstStyle/>
          <a:p>
            <a:r>
              <a:rPr lang="es-CO" b="1" dirty="0" smtClean="0"/>
              <a:t>do - while</a:t>
            </a:r>
            <a:r>
              <a:rPr lang="es-CO" dirty="0" smtClean="0"/>
              <a:t> está especialmente destinado para los casos en los que haya que ejecutar las &lt;instrucciones&gt; al menos una vez aún cuando la condición sea falsa desde el principio.</a:t>
            </a:r>
            <a:endParaRPr lang="es-CO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67544" y="404664"/>
            <a:ext cx="8229600" cy="1143000"/>
          </a:xfrm>
        </p:spPr>
        <p:txBody>
          <a:bodyPr/>
          <a:lstStyle/>
          <a:p>
            <a:r>
              <a:rPr lang="es-CO" dirty="0" smtClean="0"/>
              <a:t>Ejercicios propuestos:</a:t>
            </a:r>
            <a:endParaRPr lang="es-CO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CO" sz="2800" dirty="0" smtClean="0"/>
              <a:t>Hallar el  máximo común divisor entre dos numeros.</a:t>
            </a:r>
          </a:p>
          <a:p>
            <a:pPr>
              <a:buNone/>
            </a:pPr>
            <a:endParaRPr lang="es-CO" sz="2800" dirty="0" smtClean="0"/>
          </a:p>
          <a:p>
            <a:r>
              <a:rPr lang="es-CO" sz="2800" dirty="0" smtClean="0"/>
              <a:t>Solicite un numero al usuario hasta que digite cero, diga al final cuantos numeros ingreso y  la suma de los pares.</a:t>
            </a:r>
          </a:p>
          <a:p>
            <a:pPr>
              <a:buNone/>
            </a:pPr>
            <a:endParaRPr lang="es-CO" sz="2800" dirty="0" smtClean="0"/>
          </a:p>
          <a:p>
            <a:r>
              <a:rPr lang="es-CO" sz="2800" dirty="0" smtClean="0"/>
              <a:t>Solicitar un numero y decir cuantos dígitos tiene. Solicitar un numero al usuario que invierta sus cifras.</a:t>
            </a:r>
          </a:p>
          <a:p>
            <a:pPr>
              <a:buNone/>
            </a:pPr>
            <a:endParaRPr lang="es-CO" sz="28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692696"/>
            <a:ext cx="8229600" cy="5631904"/>
          </a:xfrm>
        </p:spPr>
        <p:txBody>
          <a:bodyPr>
            <a:normAutofit/>
          </a:bodyPr>
          <a:lstStyle/>
          <a:p>
            <a:r>
              <a:rPr lang="es-CO" sz="2800" dirty="0" smtClean="0"/>
              <a:t>Solicitar un numero al usuario convertirlo a binario, hexagesimal y octal. </a:t>
            </a:r>
          </a:p>
          <a:p>
            <a:pPr>
              <a:buNone/>
            </a:pPr>
            <a:endParaRPr lang="es-CO" sz="2800" dirty="0" smtClean="0"/>
          </a:p>
          <a:p>
            <a:r>
              <a:rPr lang="es-CO" sz="2800" dirty="0" smtClean="0"/>
              <a:t>Calcular la operación x^ sin utilizar la condición pow.</a:t>
            </a:r>
          </a:p>
          <a:p>
            <a:pPr>
              <a:buNone/>
            </a:pPr>
            <a:endParaRPr lang="es-CO" sz="2800" dirty="0" smtClean="0"/>
          </a:p>
          <a:p>
            <a:r>
              <a:rPr lang="es-CO" sz="2800" smtClean="0"/>
              <a:t>Solicitar  2  </a:t>
            </a:r>
            <a:r>
              <a:rPr lang="es-CO" sz="2800" dirty="0" smtClean="0"/>
              <a:t>numeros al usuario e imprimir el cociente y el residuo del mayor al menor sin utilizar la división ni el math .</a:t>
            </a:r>
          </a:p>
          <a:p>
            <a:pPr>
              <a:buNone/>
            </a:pPr>
            <a:endParaRPr lang="es-CO" sz="28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ujo">
  <a:themeElements>
    <a:clrScheme name="Fluj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ujo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ujo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41</TotalTime>
  <Words>312</Words>
  <Application>Microsoft Office PowerPoint</Application>
  <PresentationFormat>Presentación en pantalla (4:3)</PresentationFormat>
  <Paragraphs>37</Paragraphs>
  <Slides>9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9</vt:i4>
      </vt:variant>
    </vt:vector>
  </HeadingPairs>
  <TitlesOfParts>
    <vt:vector size="10" baseType="lpstr">
      <vt:lpstr>Flujo</vt:lpstr>
      <vt:lpstr>Estructura While-do While</vt:lpstr>
      <vt:lpstr>While</vt:lpstr>
      <vt:lpstr>Objetivo</vt:lpstr>
      <vt:lpstr>Sintaxis</vt:lpstr>
      <vt:lpstr>Instrucción do-while </vt:lpstr>
      <vt:lpstr>Presentación de PowerPoint</vt:lpstr>
      <vt:lpstr>Presentación de PowerPoint</vt:lpstr>
      <vt:lpstr>Ejercicios propuestos:</vt:lpstr>
      <vt:lpstr>Presentación de PowerPoint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Estructura While-do While</dc:title>
  <dc:creator>Lorena</dc:creator>
  <cp:lastModifiedBy>Colossus User</cp:lastModifiedBy>
  <cp:revision>6</cp:revision>
  <dcterms:created xsi:type="dcterms:W3CDTF">2010-09-02T00:36:35Z</dcterms:created>
  <dcterms:modified xsi:type="dcterms:W3CDTF">2010-09-14T01:45:21Z</dcterms:modified>
</cp:coreProperties>
</file>

<file path=docProps/thumbnail.jpeg>
</file>