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57" r:id="rId5"/>
    <p:sldId id="262" r:id="rId6"/>
    <p:sldId id="260" r:id="rId7"/>
    <p:sldId id="259" r:id="rId8"/>
    <p:sldId id="258" r:id="rId9"/>
    <p:sldId id="264" r:id="rId1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1" d="100"/>
          <a:sy n="71" d="100"/>
        </p:scale>
        <p:origin x="-4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2A2BF0-2EF0-49B9-9E2C-866182B6402C}" type="datetimeFigureOut">
              <a:rPr lang="es-CO" smtClean="0"/>
              <a:t>13/09/2010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FC1857-9FBB-470C-862C-614B34FCEBFD}" type="slidenum">
              <a:rPr lang="es-CO" smtClean="0"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7851648" cy="2232248"/>
          </a:xfrm>
        </p:spPr>
        <p:txBody>
          <a:bodyPr/>
          <a:lstStyle/>
          <a:p>
            <a:r>
              <a:rPr lang="es-CO" dirty="0" smtClean="0"/>
              <a:t>Estructura While-do While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936104"/>
          </a:xfrm>
        </p:spPr>
        <p:txBody>
          <a:bodyPr/>
          <a:lstStyle/>
          <a:p>
            <a:pPr algn="ctr"/>
            <a:r>
              <a:rPr lang="es-CO" b="1" dirty="0" smtClean="0"/>
              <a:t>While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/>
          </a:bodyPr>
          <a:lstStyle/>
          <a:p>
            <a:r>
              <a:rPr lang="es-CO" sz="2800" dirty="0" smtClean="0"/>
              <a:t>En este ciclo el cuerpo de instrucciones se ejecuta mientras una condición permanezca como verdadera en el momento en que la condición se convierte en falsa el ciclo termina. </a:t>
            </a:r>
          </a:p>
          <a:p>
            <a:pPr>
              <a:buNone/>
            </a:pPr>
            <a:endParaRPr lang="es-CO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Objetivo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1781552"/>
          </a:xfrm>
        </p:spPr>
        <p:txBody>
          <a:bodyPr>
            <a:normAutofit/>
          </a:bodyPr>
          <a:lstStyle/>
          <a:p>
            <a:r>
              <a:rPr lang="es-CO" sz="2800" dirty="0" smtClean="0"/>
              <a:t>Le permite al programador  definir si se repite una acción, en tal que la condición sea verdadera </a:t>
            </a:r>
            <a:endParaRPr lang="es-CO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b="1" dirty="0" smtClean="0"/>
              <a:t>Sintaxis</a:t>
            </a:r>
            <a:endParaRPr lang="es-CO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CO" dirty="0" smtClean="0"/>
              <a:t> Su formato general es : </a:t>
            </a:r>
          </a:p>
          <a:p>
            <a:pPr>
              <a:buNone/>
            </a:pPr>
            <a:endParaRPr lang="es-CO" dirty="0" smtClean="0"/>
          </a:p>
          <a:p>
            <a:pPr>
              <a:buNone/>
            </a:pPr>
            <a:r>
              <a:rPr lang="es-CO" dirty="0" smtClean="0"/>
              <a:t>   cargar o inicializar variable de condición; </a:t>
            </a:r>
          </a:p>
          <a:p>
            <a:pPr>
              <a:buNone/>
            </a:pPr>
            <a:r>
              <a:rPr lang="es-CO" dirty="0" smtClean="0"/>
              <a:t>   while(condición) </a:t>
            </a:r>
          </a:p>
          <a:p>
            <a:pPr>
              <a:buNone/>
            </a:pPr>
            <a:r>
              <a:rPr lang="es-CO" dirty="0" smtClean="0"/>
              <a:t>  { </a:t>
            </a:r>
          </a:p>
          <a:p>
            <a:pPr>
              <a:buNone/>
            </a:pPr>
            <a:r>
              <a:rPr lang="es-CO" dirty="0" smtClean="0"/>
              <a:t>   grupo cierto de instrucciones; </a:t>
            </a:r>
          </a:p>
          <a:p>
            <a:pPr>
              <a:buNone/>
            </a:pPr>
            <a:r>
              <a:rPr lang="es-CO" dirty="0" smtClean="0"/>
              <a:t>   instrucción (es) para salir del ciclo; </a:t>
            </a:r>
          </a:p>
          <a:p>
            <a:pPr>
              <a:buNone/>
            </a:pPr>
            <a:r>
              <a:rPr lang="es-CO" dirty="0" smtClean="0"/>
              <a:t>   }; </a:t>
            </a:r>
            <a:endParaRPr lang="es-CO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57592" cy="926976"/>
          </a:xfrm>
        </p:spPr>
        <p:txBody>
          <a:bodyPr>
            <a:normAutofit fontScale="90000"/>
          </a:bodyPr>
          <a:lstStyle/>
          <a:p>
            <a:pPr algn="ctr"/>
            <a:r>
              <a:rPr lang="es-CO" b="1" dirty="0" smtClean="0"/>
              <a:t>Instrucción do-while</a:t>
            </a:r>
            <a:r>
              <a:rPr lang="es-CO" dirty="0" smtClean="0"/>
              <a:t/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CO" dirty="0" smtClean="0"/>
              <a:t> </a:t>
            </a:r>
          </a:p>
          <a:p>
            <a:pPr>
              <a:buNone/>
            </a:pPr>
            <a:r>
              <a:rPr lang="es-CO" dirty="0" smtClean="0"/>
              <a:t>La instrucción</a:t>
            </a:r>
            <a:r>
              <a:rPr lang="es-CO" b="1" dirty="0" smtClean="0"/>
              <a:t> do-while</a:t>
            </a:r>
            <a:r>
              <a:rPr lang="es-CO" dirty="0" smtClean="0"/>
              <a:t> es una variante del</a:t>
            </a:r>
            <a:r>
              <a:rPr lang="es-CO" b="1" dirty="0" smtClean="0"/>
              <a:t> while </a:t>
            </a:r>
            <a:r>
              <a:rPr lang="es-CO" dirty="0" smtClean="0"/>
              <a:t>que se usa así:</a:t>
            </a:r>
          </a:p>
          <a:p>
            <a:pPr>
              <a:buNone/>
            </a:pPr>
            <a:r>
              <a:rPr lang="es-CO" dirty="0" smtClean="0"/>
              <a:t> </a:t>
            </a:r>
          </a:p>
          <a:p>
            <a:pPr>
              <a:buNone/>
            </a:pPr>
            <a:r>
              <a:rPr lang="es-CO" b="1" dirty="0" smtClean="0"/>
              <a:t>	do</a:t>
            </a:r>
            <a:endParaRPr lang="es-CO" dirty="0" smtClean="0"/>
          </a:p>
          <a:p>
            <a:pPr>
              <a:buNone/>
            </a:pPr>
            <a:r>
              <a:rPr lang="es-CO" dirty="0" smtClean="0"/>
              <a:t>		&lt;instrucciones&gt;</a:t>
            </a:r>
          </a:p>
          <a:p>
            <a:pPr>
              <a:buNone/>
            </a:pPr>
            <a:r>
              <a:rPr lang="es-CO" dirty="0" smtClean="0"/>
              <a:t>	</a:t>
            </a:r>
            <a:r>
              <a:rPr lang="es-CO" b="1" dirty="0" smtClean="0"/>
              <a:t>while(</a:t>
            </a:r>
            <a:r>
              <a:rPr lang="es-CO" dirty="0" smtClean="0"/>
              <a:t>&lt;condición&gt;</a:t>
            </a:r>
            <a:r>
              <a:rPr lang="es-CO" b="1" dirty="0" smtClean="0"/>
              <a:t>);</a:t>
            </a:r>
            <a:endParaRPr lang="es-CO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11560" y="1196752"/>
            <a:ext cx="800323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La única diferencia del significado de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do-while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respecto al de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while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es que 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vez de evaluar primero la condición y ejecutar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&lt;instrucciones&gt;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sólo si es cierta,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sz="28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o-while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primero ejecuta las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&lt;instrucciones&gt;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luego mira la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&lt;condici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ó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n&gt;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para ver si se ha de repetir la ejecución de las mismas.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Por lo demás ambas instrucciones son iguales, e incluso también puede incluirse 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break;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y </a:t>
            </a:r>
            <a:r>
              <a:rPr kumimoji="0" lang="es-CO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continue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;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entre las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&lt;instrucciones&gt; 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del </a:t>
            </a:r>
            <a:r>
              <a:rPr kumimoji="0" lang="es-CO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do-while</a:t>
            </a:r>
            <a:r>
              <a:rPr kumimoji="0" lang="es-CO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s-CO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520280"/>
          </a:xfrm>
        </p:spPr>
        <p:txBody>
          <a:bodyPr/>
          <a:lstStyle/>
          <a:p>
            <a:r>
              <a:rPr lang="es-CO" b="1" dirty="0" smtClean="0"/>
              <a:t>do - while</a:t>
            </a:r>
            <a:r>
              <a:rPr lang="es-CO" dirty="0" smtClean="0"/>
              <a:t> está especialmente destinado para los casos en los que haya que ejecutar las &lt;instrucciones&gt; al menos una vez aún cuando la condición sea falsa desde el principio.</a:t>
            </a:r>
            <a:endParaRPr lang="es-CO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es-CO" dirty="0" smtClean="0"/>
              <a:t>Ejercicios propuestos: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O" sz="2800" dirty="0" smtClean="0"/>
              <a:t>Hallar el  máximo común divisor entre dos numeros.</a:t>
            </a:r>
          </a:p>
          <a:p>
            <a:pPr>
              <a:buNone/>
            </a:pPr>
            <a:endParaRPr lang="es-CO" sz="2800" dirty="0" smtClean="0"/>
          </a:p>
          <a:p>
            <a:r>
              <a:rPr lang="es-CO" sz="2800" dirty="0" smtClean="0"/>
              <a:t>Solicite un numero al usuario hasta que digite cero, diga al final cuantos numeros ingreso y  la suma de los pares.</a:t>
            </a:r>
          </a:p>
          <a:p>
            <a:pPr>
              <a:buNone/>
            </a:pPr>
            <a:endParaRPr lang="es-CO" sz="2800" dirty="0" smtClean="0"/>
          </a:p>
          <a:p>
            <a:r>
              <a:rPr lang="es-CO" sz="2800" dirty="0" smtClean="0"/>
              <a:t>Solicitar un numero y decir cuantos dígitos tiene. Solicitar un numero al usuario que invierta sus cifras.</a:t>
            </a:r>
          </a:p>
          <a:p>
            <a:pPr>
              <a:buNone/>
            </a:pPr>
            <a:endParaRPr lang="es-CO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r>
              <a:rPr lang="es-CO" sz="2800" dirty="0" smtClean="0"/>
              <a:t>Solicitar un numero al usuario convertirlo a binario, hexagesimal y octal. </a:t>
            </a:r>
          </a:p>
          <a:p>
            <a:pPr>
              <a:buNone/>
            </a:pPr>
            <a:endParaRPr lang="es-CO" sz="2800" dirty="0" smtClean="0"/>
          </a:p>
          <a:p>
            <a:r>
              <a:rPr lang="es-CO" sz="2800" dirty="0" smtClean="0"/>
              <a:t>Calcular la operación x^ sin utilizar la condición pow.</a:t>
            </a:r>
          </a:p>
          <a:p>
            <a:pPr>
              <a:buNone/>
            </a:pPr>
            <a:endParaRPr lang="es-CO" sz="2800" dirty="0" smtClean="0"/>
          </a:p>
          <a:p>
            <a:r>
              <a:rPr lang="es-CO" sz="2800" smtClean="0"/>
              <a:t>Solicitar  2  </a:t>
            </a:r>
            <a:r>
              <a:rPr lang="es-CO" sz="2800" dirty="0" smtClean="0"/>
              <a:t>numeros al usuario e imprimir el cociente y el residuo del mayor al menor sin utilizar la división ni el math .</a:t>
            </a:r>
          </a:p>
          <a:p>
            <a:pPr>
              <a:buNone/>
            </a:pPr>
            <a:endParaRPr lang="es-CO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312</Words>
  <Application>Microsoft Office PowerPoint</Application>
  <PresentationFormat>Presentación en pantalla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Flujo</vt:lpstr>
      <vt:lpstr>Estructura While-do While</vt:lpstr>
      <vt:lpstr>While</vt:lpstr>
      <vt:lpstr>Objetivo</vt:lpstr>
      <vt:lpstr>Sintaxis</vt:lpstr>
      <vt:lpstr>Instrucción do-while </vt:lpstr>
      <vt:lpstr>Presentación de PowerPoint</vt:lpstr>
      <vt:lpstr>Presentación de PowerPoint</vt:lpstr>
      <vt:lpstr>Ejercicios propuestos: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Estructura While-do While</dc:title>
  <dc:creator>Lorena</dc:creator>
  <cp:lastModifiedBy>Colossus User</cp:lastModifiedBy>
  <cp:revision>6</cp:revision>
  <dcterms:created xsi:type="dcterms:W3CDTF">2010-09-02T00:36:35Z</dcterms:created>
  <dcterms:modified xsi:type="dcterms:W3CDTF">2010-09-14T01:45:21Z</dcterms:modified>
</cp:coreProperties>
</file>